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60" r:id="rId2"/>
    <p:sldId id="257" r:id="rId3"/>
    <p:sldId id="261" r:id="rId4"/>
    <p:sldId id="262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4" r:id="rId14"/>
    <p:sldId id="272" r:id="rId15"/>
    <p:sldId id="273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1746" y="-2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DDB954-0F16-4FB7-97A9-100EF21DA338}" type="datetimeFigureOut">
              <a:rPr lang="en-US" smtClean="0"/>
              <a:t>6/16/2013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BD3F16-21FC-4262-81DA-B5F1C2E765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690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দে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BD3F16-21FC-4262-81DA-B5F1C2E765E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0924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ক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BD3F16-21FC-4262-81DA-B5F1C2E765E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9249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BD3F16-21FC-4262-81DA-B5F1C2E765E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38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338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992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276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697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706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40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87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932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626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546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330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288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8.jpeg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57364" y="152400"/>
            <a:ext cx="4495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11500" dirty="0" smtClean="0">
                <a:latin typeface="NikoshBAN" pitchFamily="2" charset="0"/>
                <a:cs typeface="NikoshBAN" pitchFamily="2" charset="0"/>
              </a:rPr>
              <a:t>স্বাগতম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025" y="1524000"/>
            <a:ext cx="7826477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733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62" y="3581400"/>
            <a:ext cx="4648032" cy="327660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0"/>
            <a:ext cx="4572000" cy="3581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65" y="19664"/>
            <a:ext cx="4613619" cy="356173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3284" y="3581398"/>
            <a:ext cx="4569995" cy="32766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800153" y="4809530"/>
            <a:ext cx="37940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প্রানীজ  সম্পদ</a:t>
            </a:r>
            <a:endParaRPr lang="en-US" sz="60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020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72000" cy="359641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1665" y="-29497"/>
            <a:ext cx="4495800" cy="362591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15286"/>
            <a:ext cx="4495800" cy="338913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716" y="3596415"/>
            <a:ext cx="4476750" cy="334846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667000" y="5744547"/>
            <a:ext cx="4343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72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বনজ সম্পদ </a:t>
            </a:r>
            <a:endParaRPr lang="en-US" sz="7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591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99071" y="228600"/>
            <a:ext cx="3810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8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দলীয় কাজ </a:t>
            </a:r>
            <a:endParaRPr lang="en-US" sz="80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00" y="2514600"/>
            <a:ext cx="67818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dirty="0" smtClean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১। লবণ কিভাবে তৈরি হয়?</a:t>
            </a:r>
          </a:p>
          <a:p>
            <a:r>
              <a:rPr lang="bn-BD" sz="5400" dirty="0" smtClean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২। প্রাণিজ সম্পদ গুলো কি কি? </a:t>
            </a:r>
            <a:r>
              <a:rPr lang="bn-BD" sz="5400" smtClean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বর্ণনা দাও। </a:t>
            </a:r>
            <a:endParaRPr lang="en-US" sz="5400" dirty="0">
              <a:solidFill>
                <a:schemeClr val="accent1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8481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38400" y="457200"/>
            <a:ext cx="4191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8000" dirty="0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মুল্যায়ন</a:t>
            </a:r>
            <a:endParaRPr lang="en-US" sz="8000" dirty="0">
              <a:solidFill>
                <a:schemeClr val="accent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2362200"/>
            <a:ext cx="8153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১।  প্রাকৃতিক সম্পদ কাকে বলে?</a:t>
            </a:r>
          </a:p>
          <a:p>
            <a:r>
              <a:rPr lang="bn-BD" sz="4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২। বিভিন্ন প্রকার খনিজ সম্পদের নাম বল।</a:t>
            </a:r>
          </a:p>
          <a:p>
            <a:r>
              <a:rPr lang="bn-BD" sz="4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৩। বনজ সম্পদ আমাদের কি কাজে লাগে? </a:t>
            </a:r>
            <a:endParaRPr lang="en-US" sz="4800" dirty="0">
              <a:solidFill>
                <a:schemeClr val="tx2">
                  <a:lumMod val="60000"/>
                  <a:lumOff val="4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888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3352800"/>
            <a:ext cx="8534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n-BD" sz="4000" dirty="0" smtClean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*** প্রাকৃতিক সম্পদ আমাদের জীবন কে                    কীভাবে সমৃদ্ধ করেছে তা তোমার নিজের ভাষায় লিখ।</a:t>
            </a:r>
            <a:endParaRPr lang="en-US" sz="4000" dirty="0">
              <a:solidFill>
                <a:schemeClr val="accent1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81200" y="1066800"/>
            <a:ext cx="457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9600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বাড়ীর কাজ </a:t>
            </a:r>
            <a:endParaRPr lang="en-US" sz="9600" dirty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55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750" y="0"/>
            <a:ext cx="64770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16600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16600" dirty="0">
              <a:solidFill>
                <a:schemeClr val="accent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81200"/>
            <a:ext cx="91440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175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n-BD" sz="6600" u="sng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6600" u="sng" dirty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524000"/>
            <a:ext cx="6781800" cy="24383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bn-BD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আমিনা বেগম</a:t>
            </a:r>
          </a:p>
          <a:p>
            <a:pPr marL="0" indent="0">
              <a:buNone/>
            </a:pPr>
            <a:r>
              <a:rPr lang="bn-BD" sz="36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সহকারী শিক্ষিকা (কম্পিউটার)</a:t>
            </a:r>
          </a:p>
          <a:p>
            <a:pPr marL="0" indent="0">
              <a:buNone/>
            </a:pPr>
            <a:r>
              <a:rPr lang="bn-BD" sz="36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ছালেহা হোসেন দারুচ্ছুনাত দাখিল মাদ্রাসা।</a:t>
            </a:r>
          </a:p>
          <a:p>
            <a:pPr marL="0" indent="0">
              <a:buNone/>
            </a:pPr>
            <a:r>
              <a:rPr lang="bn-BD" sz="36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বীরগঞ্জ</a:t>
            </a:r>
            <a:r>
              <a:rPr lang="en-US" sz="36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– </a:t>
            </a:r>
            <a:r>
              <a:rPr lang="bn-BD" sz="36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দিনাজ পুর ।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90800" y="4343400"/>
            <a:ext cx="62484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শ্রেণীঃ অষ্টম </a:t>
            </a:r>
          </a:p>
          <a:p>
            <a:r>
              <a:rPr lang="bn-BD" sz="4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বিষয়ঃ  বাংলাদেশ ও বিশ্ব পরিচয়</a:t>
            </a:r>
            <a:endParaRPr lang="en-US" sz="4400" b="1" dirty="0" smtClean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4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সময়ঃ ৫০ মিনিট</a:t>
            </a:r>
          </a:p>
        </p:txBody>
      </p:sp>
    </p:spTree>
    <p:extLst>
      <p:ext uri="{BB962C8B-B14F-4D97-AF65-F5344CB8AC3E}">
        <p14:creationId xmlns:p14="http://schemas.microsoft.com/office/powerpoint/2010/main" val="124383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03" y="179439"/>
            <a:ext cx="4478594" cy="545690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1497" y="179439"/>
            <a:ext cx="4436806" cy="54569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66800" y="5750004"/>
            <a:ext cx="2057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600" b="1" dirty="0" smtClean="0">
                <a:latin typeface="NikoshBAN" pitchFamily="2" charset="0"/>
                <a:cs typeface="NikoshBAN" pitchFamily="2" charset="0"/>
              </a:rPr>
              <a:t>কয়লা</a:t>
            </a:r>
            <a:endParaRPr lang="en-US" sz="6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53000" y="5828661"/>
            <a:ext cx="3733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0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6000" b="1" dirty="0" smtClean="0">
                <a:latin typeface="NikoshBAN" pitchFamily="2" charset="0"/>
                <a:cs typeface="NikoshBAN" pitchFamily="2" charset="0"/>
              </a:rPr>
              <a:t>জ্বলন্ত   কয়লা  </a:t>
            </a:r>
            <a:endParaRPr lang="en-US" sz="60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9885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94248" y="5771846"/>
            <a:ext cx="2743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b="1" dirty="0" smtClean="0">
                <a:latin typeface="NikoshBAN" pitchFamily="2" charset="0"/>
                <a:cs typeface="NikoshBAN" pitchFamily="2" charset="0"/>
              </a:rPr>
              <a:t>চুনা পাথর 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477000" y="5679513"/>
            <a:ext cx="1371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000" b="1" dirty="0" smtClean="0">
                <a:latin typeface="NikoshBAN" pitchFamily="2" charset="0"/>
                <a:cs typeface="NikoshBAN" pitchFamily="2" charset="0"/>
              </a:rPr>
              <a:t>নদী</a:t>
            </a:r>
            <a:r>
              <a:rPr lang="bn-BD" sz="66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75897"/>
            <a:ext cx="4229100" cy="572114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99561"/>
            <a:ext cx="4724400" cy="570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305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2743200"/>
            <a:ext cx="8001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b="1" u="sng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বাংলাদেশের বিভিন্ন প্রাকৃতিক সম্পদ   </a:t>
            </a:r>
          </a:p>
        </p:txBody>
      </p:sp>
    </p:spTree>
    <p:extLst>
      <p:ext uri="{BB962C8B-B14F-4D97-AF65-F5344CB8AC3E}">
        <p14:creationId xmlns:p14="http://schemas.microsoft.com/office/powerpoint/2010/main" val="3280519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38400" y="533400"/>
            <a:ext cx="381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96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9600" dirty="0">
              <a:solidFill>
                <a:schemeClr val="accent2">
                  <a:lumMod val="60000"/>
                  <a:lumOff val="4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93174" y="2103060"/>
            <a:ext cx="806982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solidFill>
                  <a:schemeClr val="accent5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এই পাঠ শেষে শিক্ষার্থীরা -------</a:t>
            </a:r>
          </a:p>
          <a:p>
            <a:r>
              <a:rPr lang="bn-BD" sz="4000" dirty="0" smtClean="0">
                <a:solidFill>
                  <a:schemeClr val="accent5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bn-BD" sz="4000" dirty="0">
                <a:solidFill>
                  <a:schemeClr val="accent5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bn-BD" sz="4000" dirty="0" smtClean="0">
                <a:solidFill>
                  <a:schemeClr val="accent5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সম্পদ কী তা বলতে পারবে।</a:t>
            </a:r>
          </a:p>
          <a:p>
            <a:r>
              <a:rPr lang="bn-BD" sz="4000" dirty="0" smtClean="0">
                <a:solidFill>
                  <a:schemeClr val="accent5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২। বিভিন্ন প্রকার সম্পদের নাম উল্লেখ করতে পারবে।</a:t>
            </a:r>
          </a:p>
          <a:p>
            <a:r>
              <a:rPr lang="bn-BD" sz="4000" dirty="0" smtClean="0">
                <a:solidFill>
                  <a:schemeClr val="accent5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৩। সাগরের পানি থেকে কিভাবে লবণ তৈরী হয় তা বলতে পারবে।</a:t>
            </a:r>
          </a:p>
          <a:p>
            <a:r>
              <a:rPr lang="bn-BD" sz="4000" dirty="0" smtClean="0">
                <a:solidFill>
                  <a:schemeClr val="accent5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৪। বনজ সম্পদের </a:t>
            </a:r>
            <a:r>
              <a:rPr lang="bn-BD" sz="4000" smtClean="0">
                <a:solidFill>
                  <a:schemeClr val="accent5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গুরুত্ব বিশ্লেষণ  </a:t>
            </a:r>
            <a:r>
              <a:rPr lang="bn-BD" sz="4000" dirty="0" smtClean="0">
                <a:solidFill>
                  <a:schemeClr val="accent5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করতে পারবে। </a:t>
            </a:r>
          </a:p>
        </p:txBody>
      </p:sp>
    </p:spTree>
    <p:extLst>
      <p:ext uri="{BB962C8B-B14F-4D97-AF65-F5344CB8AC3E}">
        <p14:creationId xmlns:p14="http://schemas.microsoft.com/office/powerpoint/2010/main" val="2779669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52800"/>
            <a:ext cx="4470400" cy="3505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0400" y="0"/>
            <a:ext cx="4673600" cy="381000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65" y="0"/>
            <a:ext cx="4407694" cy="33528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503" y="3839498"/>
            <a:ext cx="4601497" cy="306846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133212" y="5486400"/>
            <a:ext cx="3886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7200" b="1" dirty="0">
                <a:latin typeface="NikoshBAN" pitchFamily="2" charset="0"/>
                <a:cs typeface="NikoshBAN" pitchFamily="2" charset="0"/>
              </a:rPr>
              <a:t>সমুদ্র সম্পদ </a:t>
            </a:r>
            <a:endParaRPr lang="en-US" sz="72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8850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3" y="115146"/>
            <a:ext cx="4648200" cy="669576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101907"/>
            <a:ext cx="4295274" cy="672224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19400" y="5410200"/>
            <a:ext cx="3200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0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মৎস্য সম্পদ</a:t>
            </a:r>
            <a:endParaRPr lang="en-US" sz="60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090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66" y="36256"/>
            <a:ext cx="4134465" cy="365866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3675873"/>
            <a:ext cx="5029200" cy="31821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65" y="3675873"/>
            <a:ext cx="4134464" cy="318212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133600" y="5105400"/>
            <a:ext cx="4648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0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খনিজ সম্পদ </a:t>
            </a:r>
            <a:endParaRPr lang="en-US" sz="6000" b="1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750" y="74356"/>
            <a:ext cx="4953000" cy="3675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556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752</TotalTime>
  <Words>167</Words>
  <Application>Microsoft Office PowerPoint</Application>
  <PresentationFormat>On-screen Show (4:3)</PresentationFormat>
  <Paragraphs>40</Paragraphs>
  <Slides>15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পরিচিতি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Doel-1612i3</dc:creator>
  <cp:lastModifiedBy>Doel-1612i3</cp:lastModifiedBy>
  <cp:revision>153</cp:revision>
  <dcterms:created xsi:type="dcterms:W3CDTF">2006-08-16T00:00:00Z</dcterms:created>
  <dcterms:modified xsi:type="dcterms:W3CDTF">2013-06-16T10:19:19Z</dcterms:modified>
</cp:coreProperties>
</file>